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italic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300d670d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8300d670d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300d670d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300d670d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54398a91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54398a9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54398a91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854398a91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95959"/>
                </a:solidFill>
              </a:rPr>
              <a:t>Las plataformas de Fanfictions tienen grandes bibliotecas, con miles de textos disponibles, pero carecen de formas sencillas para los lectores de encontrar historias de su interés.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95959"/>
                </a:solidFill>
              </a:rPr>
              <a:t>Al estar centradas en los autores dejan de lado a los lectores y no tienen funcionalidades centradas al lector, como foros de discusión y bibliotecas personales.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854398a91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854398a91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Nuestra propuesta es crear una plataforma en que los usuarios puedan encontrar fanfics y organizar los fanfics que les interesan en bibliotecas personales o p</a:t>
            </a:r>
            <a:r>
              <a:rPr lang="es"/>
              <a:t>úblicas, además de poder compartir con otros fans en foros creados por usuarios.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54398a91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54398a91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54398a91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854398a9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Lograr que al menos el 60% de los usuarios participen socialmente mediante comentarios, valoraciones o compartidos cada 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Mantener una tasa de retención mensual del 75% de los usuarios registrados.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Asegurar que al menos el 80% de los usuarios registrados completen su perfil en el momento del registro en la plataforma.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Obtener una tasa de crecimiento mensual del 15% en registros de usuarios durante el primer año.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Registrar y/o almacenar al menos 500 fanfictions en la plataforma durante el primer año de funcionamiento.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Alcanzar que al menos el 80% de los usuarios registrados creen y registren al menos una biblioteca de fanfiction dentro del primer mes de funcionamiento.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Alcanzar al menos 100 autores registrados y publicados dentro de la plataforma dentro del periodo del primer año de funcionamiento.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300d670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300d670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300d670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300d670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 enfoque flexible facilita el trabajo en conjunto como también de forma independiente, manteniendo un progreso constante y organizado. Esto permite la distribución y/o gestión de funciones como diseño de base de datos, desarrollo de interfaz, implementación de funcionalidades y validación del sistema, asegurando avances constantes y colaboración eficiente.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300d670d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300d670d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Nuxt - es un framework fullstack, lo que nos permite trabajar el frontend y backend en un mismo proyecto, simplificando el desarrollo.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MariaDB - es una base de datos relacional gratuita y simple de instalar usando docker.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Firebase - delegamos la autenticaci</a:t>
            </a:r>
            <a:r>
              <a:rPr lang="es"/>
              <a:t>ón a un servicio conocido y confiable, además de permitirnos guardar información no relacional como lo son los fanfic de nuestro sitio.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735700" y="1618125"/>
            <a:ext cx="36726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/>
              <a:t>Fanstore</a:t>
            </a:r>
            <a:br>
              <a:rPr lang="es"/>
            </a:br>
            <a:r>
              <a:rPr b="0" lang="es" sz="2711"/>
              <a:t>Plataforma Social de Fanfiction</a:t>
            </a:r>
            <a:endParaRPr b="0" sz="2711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/>
              <a:t>Katherine Céspedes C.</a:t>
            </a:r>
            <a:endParaRPr b="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/>
              <a:t>Martín Espinoza C.</a:t>
            </a:r>
            <a:endParaRPr b="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/>
              <a:t>Jaime Suarez L.</a:t>
            </a:r>
            <a:endParaRPr b="0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352775"/>
            <a:ext cx="85206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6864"/>
          <a:stretch/>
        </p:blipFill>
        <p:spPr>
          <a:xfrm>
            <a:off x="282000" y="1352750"/>
            <a:ext cx="8579999" cy="27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COMENTARIO FINAL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proyecto busca combinar creatividad y tecnología para ofrecer una plataforma funcional que facilite la organización y disfrute del fanfiction, bajo la poco usada perspectiva del lector.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Opiniones y/o preguntas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</a:t>
            </a:r>
            <a:r>
              <a:rPr lang="es"/>
              <a:t>É ES UN FANFICTION?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Comúnmente</a:t>
            </a:r>
            <a:r>
              <a:rPr lang="es"/>
              <a:t> conocido como </a:t>
            </a:r>
            <a:r>
              <a:rPr i="1" lang="es"/>
              <a:t>fanfic</a:t>
            </a:r>
            <a:endParaRPr i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Una historia creada por y para fans.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basa en universos, personajes o tramas existentes.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autor tiene libre creatividad.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son historias oficiales.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</a:t>
            </a:r>
            <a:r>
              <a:rPr lang="es"/>
              <a:t>ÁTICA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420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plataformas carecen de formas sencillas para los lectores de encontrar historias de su inter</a:t>
            </a:r>
            <a:r>
              <a:rPr lang="es"/>
              <a:t>és.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Al estar centradas en los autores, no tienen funcionalidades centradas al lector.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06403" cy="32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PROPUESTA DE SOLUCI</a:t>
            </a:r>
            <a:r>
              <a:rPr lang="es"/>
              <a:t>ÓN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Plataforma para encontrar y organizar fanfics con foros creados por usuarios.</a:t>
            </a:r>
            <a:endParaRPr/>
          </a:p>
        </p:txBody>
      </p:sp>
      <p:pic>
        <p:nvPicPr>
          <p:cNvPr id="80" name="Google Shape;80;p16" title="Captura de pantalla 2025-09-01 a la(s) 9.55.56 p.m.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997125"/>
            <a:ext cx="41148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 title="Captura de pantalla 2025-09-01 a la(s) 9.56.03 p.m.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7519" y="1997125"/>
            <a:ext cx="411478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GENERAL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462325" y="1152475"/>
            <a:ext cx="537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Desarrollar una plataforma colaborativa para organizar, compartir y analizar lecturas de fanfiction, fomentando la interacción social y la creación de comunidades digitales.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079651" cy="307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ESPEC</a:t>
            </a:r>
            <a:r>
              <a:rPr lang="es"/>
              <a:t>ÍFICOS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60% de usuarios participen activamente (comentarios, valoraciones, compartidos).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75% de retención mensual de usuarios registrados.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80% de perfiles completados al registrarse.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15% de crecimiento mensual en registros el primer año.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500 fanfictions publicados en el primer año.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80% de usuarios creen una biblioteca de fanfiction en el primer 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100 autores registrados y publicados en el primer año.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ALCANCES Y LIMITACIONES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597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Plataforma en inglés y español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Sin aplicación móvil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Sin trabajo con editoriales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Fanfics existentes de otras plataformas solo</a:t>
            </a:r>
            <a:r>
              <a:rPr lang="es"/>
              <a:t> </a:t>
            </a:r>
            <a:r>
              <a:rPr lang="es"/>
              <a:t>podrán referenciarse por enlaces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Sin sistemas de asistencia de lectura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Sin validaciones de edad por país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450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616425" y="1152475"/>
            <a:ext cx="421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trabajar</a:t>
            </a:r>
            <a:r>
              <a:rPr lang="es"/>
              <a:t>á el proyecto usando Kanban.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Permite visualizar el flujo de trabajo de manera clara</a:t>
            </a:r>
            <a:r>
              <a:rPr lang="es"/>
              <a:t>, p</a:t>
            </a:r>
            <a:r>
              <a:rPr lang="es"/>
              <a:t>riorizar tareas, identificar avances y detectar posibles retrasos.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9175"/>
            <a:ext cx="4125201" cy="28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Nuxt - Vue fullstack framework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MariaDB - Database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Firebase - Auth &amp; Datastore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500" y="3349675"/>
            <a:ext cx="48768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2447293"/>
            <a:ext cx="2602651" cy="21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250" y="391350"/>
            <a:ext cx="4113050" cy="25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